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7"/>
  </p:notesMasterIdLst>
  <p:sldIdLst>
    <p:sldId id="272" r:id="rId6"/>
    <p:sldId id="283" r:id="rId7"/>
    <p:sldId id="843" r:id="rId8"/>
    <p:sldId id="844" r:id="rId9"/>
    <p:sldId id="851" r:id="rId10"/>
    <p:sldId id="852" r:id="rId11"/>
    <p:sldId id="853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5" r:id="rId20"/>
    <p:sldId id="866" r:id="rId21"/>
    <p:sldId id="854" r:id="rId22"/>
    <p:sldId id="867" r:id="rId23"/>
    <p:sldId id="868" r:id="rId24"/>
    <p:sldId id="873" r:id="rId25"/>
    <p:sldId id="869" r:id="rId26"/>
    <p:sldId id="870" r:id="rId27"/>
    <p:sldId id="871" r:id="rId28"/>
    <p:sldId id="872" r:id="rId29"/>
    <p:sldId id="845" r:id="rId30"/>
    <p:sldId id="846" r:id="rId31"/>
    <p:sldId id="847" r:id="rId32"/>
    <p:sldId id="848" r:id="rId33"/>
    <p:sldId id="857" r:id="rId34"/>
    <p:sldId id="874" r:id="rId35"/>
    <p:sldId id="27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2"/>
    <a:srgbClr val="C49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79" autoAdjust="0"/>
    <p:restoredTop sz="78012" autoAdjust="0"/>
  </p:normalViewPr>
  <p:slideViewPr>
    <p:cSldViewPr snapToGrid="0">
      <p:cViewPr varScale="1">
        <p:scale>
          <a:sx n="90" d="100"/>
          <a:sy n="90" d="100"/>
        </p:scale>
        <p:origin x="55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D18A-4A74-4AD8-84E6-904CC5CD5447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06627-C1C5-4880-9A94-F263C3BE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48585-2DF7-44F5-BC2D-1FD2F630471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48585-2DF7-44F5-BC2D-1FD2F63047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7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48585-2DF7-44F5-BC2D-1FD2F630471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4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2E6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002E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E62"/>
                </a:solidFill>
              </a:defRPr>
            </a:lvl1pPr>
          </a:lstStyle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E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E62"/>
                </a:solidFill>
              </a:defRPr>
            </a:lvl1pPr>
          </a:lstStyle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5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6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0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E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8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1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3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9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6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3AE4-7927-4BD2-B084-D7E9F87A9727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ABA3-2FFA-4963-9554-7B4CDBABD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37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1" y="0"/>
            <a:ext cx="11582399" cy="685800"/>
          </a:xfrm>
          <a:prstGeom prst="rect">
            <a:avLst/>
          </a:prstGeom>
          <a:gradFill flip="none" rotWithShape="1">
            <a:gsLst>
              <a:gs pos="28000">
                <a:srgbClr val="4C6C91"/>
              </a:gs>
              <a:gs pos="51000">
                <a:schemeClr val="bg1">
                  <a:alpha val="0"/>
                </a:schemeClr>
              </a:gs>
              <a:gs pos="0">
                <a:srgbClr val="002E62"/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032760" y="2971800"/>
            <a:ext cx="6858000" cy="914400"/>
          </a:xfrm>
          <a:prstGeom prst="rect">
            <a:avLst/>
          </a:prstGeom>
          <a:gradFill flip="none" rotWithShape="1">
            <a:gsLst>
              <a:gs pos="28000">
                <a:srgbClr val="D8B95E"/>
              </a:gs>
              <a:gs pos="53000">
                <a:schemeClr val="bg1">
                  <a:lumMod val="100000"/>
                </a:schemeClr>
              </a:gs>
              <a:gs pos="0">
                <a:srgbClr val="C4960C"/>
              </a:gs>
              <a:gs pos="100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E62"/>
                </a:solidFill>
                <a:latin typeface="Book Antiqua" panose="02040602050305030304" pitchFamily="18" charset="0"/>
              </a:defRPr>
            </a:lvl1pPr>
          </a:lstStyle>
          <a:p>
            <a:fld id="{C27D3AE4-7927-4BD2-B084-D7E9F87A9727}" type="datetimeFigureOut">
              <a:rPr lang="en-US" smtClean="0">
                <a:ea typeface="ＭＳ Ｐゴシック" pitchFamily="-111" charset="-128"/>
              </a:rPr>
              <a:pPr/>
              <a:t>7/13/2018</a:t>
            </a:fld>
            <a:endParaRPr lang="en-US" dirty="0">
              <a:ea typeface="ＭＳ Ｐゴシック" pitchFamily="-11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E62"/>
                </a:solidFill>
                <a:latin typeface="Book Antiqua" panose="02040602050305030304" pitchFamily="18" charset="0"/>
              </a:defRPr>
            </a:lvl1pPr>
          </a:lstStyle>
          <a:p>
            <a:endParaRPr lang="en-US" dirty="0">
              <a:ea typeface="ＭＳ Ｐゴシック" pitchFamily="-11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E62"/>
                </a:solidFill>
                <a:latin typeface="+mj-lt"/>
              </a:defRPr>
            </a:lvl1pPr>
          </a:lstStyle>
          <a:p>
            <a:fld id="{8DCFABA3-2FFA-4963-9554-7B4CDBABDD4F}" type="slidenum">
              <a:rPr lang="en-US" smtClean="0">
                <a:ea typeface="ＭＳ Ｐゴシック" pitchFamily="-111" charset="-128"/>
              </a:rPr>
              <a:pPr/>
              <a:t>‹#›</a:t>
            </a:fld>
            <a:endParaRPr lang="en-US" dirty="0">
              <a:ea typeface="ＭＳ Ｐゴシック" pitchFamily="-11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088098"/>
            <a:ext cx="2844800" cy="6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4960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E62"/>
          </a:solidFill>
          <a:latin typeface="Book Antiqua" panose="020406020503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E62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E62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E62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E62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7173" y="2133601"/>
            <a:ext cx="10388008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E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PantherSoft User </a:t>
            </a:r>
            <a:r>
              <a:rPr lang="en-US" dirty="0">
                <a:latin typeface="Book Antiqua" panose="02040602050305030304" pitchFamily="18" charset="0"/>
              </a:rPr>
              <a:t>Experience (UI) </a:t>
            </a:r>
            <a:r>
              <a:rPr lang="en-US" dirty="0" smtClean="0">
                <a:latin typeface="Book Antiqua" panose="02040602050305030304" pitchFamily="18" charset="0"/>
              </a:rPr>
              <a:t>Redesign</a:t>
            </a:r>
          </a:p>
          <a:p>
            <a:r>
              <a:rPr lang="en-US" sz="3000" dirty="0" smtClean="0">
                <a:latin typeface="Book Antiqua" panose="02040602050305030304" pitchFamily="18" charset="0"/>
                <a:ea typeface="ＭＳ Ｐゴシック"/>
                <a:cs typeface="ＭＳ Ｐゴシック"/>
              </a:rPr>
              <a:t>Employee &amp; Manager - Webinar </a:t>
            </a:r>
            <a:endParaRPr lang="en-US" sz="3000" dirty="0">
              <a:latin typeface="Book Antiqua" panose="02040602050305030304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67050" y="3581400"/>
            <a:ext cx="676275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>
                <a:solidFill>
                  <a:srgbClr val="002E62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a typeface="ＭＳ Ｐゴシック"/>
                <a:cs typeface="ＭＳ Ｐゴシック"/>
              </a:rPr>
              <a:t>July 17, </a:t>
            </a:r>
            <a:r>
              <a:rPr lang="en-US" dirty="0" smtClean="0">
                <a:ea typeface="ＭＳ Ｐゴシック"/>
                <a:cs typeface="ＭＳ Ｐゴシック"/>
              </a:rPr>
              <a:t>2018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Starting @10:00 a.m.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(No audio until we get started)</a:t>
            </a:r>
            <a:endParaRPr lang="en-US" dirty="0">
              <a:ea typeface="ＭＳ Ｐゴシック"/>
              <a:cs typeface="ＭＳ Ｐゴシック"/>
            </a:endParaRPr>
          </a:p>
          <a:p>
            <a:pPr algn="r"/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643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107" y="88605"/>
            <a:ext cx="9487786" cy="83041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What is the new interface?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" y="1014714"/>
            <a:ext cx="12076190" cy="4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What is the new navigation?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141" y="1701223"/>
            <a:ext cx="3375221" cy="2438945"/>
          </a:xfrm>
          <a:prstGeom prst="rect">
            <a:avLst/>
          </a:prstGeom>
        </p:spPr>
      </p:pic>
      <p:pic>
        <p:nvPicPr>
          <p:cNvPr id="1026" name="Picture 2" descr="C:\Users\floresca\AppData\Local\Temp\SNAGHTML726a8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1167"/>
            <a:ext cx="36861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What is my menu?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36" y="1942844"/>
            <a:ext cx="4571429" cy="122857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851165" y="2137145"/>
            <a:ext cx="1623523" cy="15523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54" y="1497358"/>
            <a:ext cx="3961905" cy="4352381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>
          <a:xfrm>
            <a:off x="7612912" y="1497358"/>
            <a:ext cx="265814" cy="4352381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How do I use the Navigator?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540" y="1327298"/>
            <a:ext cx="3961905" cy="5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What are Recent Places?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302" y="1614714"/>
            <a:ext cx="3952381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93034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How do I manage My Favorites?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65" y="1114647"/>
            <a:ext cx="6219048" cy="4333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11" y="2151745"/>
            <a:ext cx="7344189" cy="45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83642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How do I Sign Out?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834" y="1096050"/>
            <a:ext cx="6209524" cy="5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PantherSoft UI Redesign FAQ’s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088831"/>
            <a:ext cx="6063921" cy="57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Where are my navigation breadcrumbs?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130" y="1614377"/>
            <a:ext cx="3961905" cy="506666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048306" y="2105246"/>
            <a:ext cx="2285999" cy="1041991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9" y="1614377"/>
            <a:ext cx="6857143" cy="250476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51860" y="1614377"/>
            <a:ext cx="4185684" cy="555949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315200" y="2817628"/>
            <a:ext cx="584791" cy="404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How do I personalize my homepages?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522" y="1510080"/>
            <a:ext cx="8466667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62" y="1066800"/>
            <a:ext cx="8200708" cy="49682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2700" dirty="0" smtClean="0">
                <a:solidFill>
                  <a:srgbClr val="002060"/>
                </a:solidFill>
                <a:cs typeface="Calibri" pitchFamily="34" charset="0"/>
              </a:rPr>
              <a:t>PantherSoft User Experience Redesign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300" dirty="0" smtClean="0">
                <a:solidFill>
                  <a:srgbClr val="002060"/>
                </a:solidFill>
                <a:cs typeface="Calibri" pitchFamily="34" charset="0"/>
              </a:rPr>
              <a:t>Project Objectives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300" dirty="0" smtClean="0">
                <a:solidFill>
                  <a:srgbClr val="002060"/>
                </a:solidFill>
                <a:cs typeface="Calibri" pitchFamily="34" charset="0"/>
              </a:rPr>
              <a:t>Project Timeline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300" dirty="0" smtClean="0">
                <a:solidFill>
                  <a:srgbClr val="002060"/>
                </a:solidFill>
                <a:cs typeface="Calibri" pitchFamily="34" charset="0"/>
              </a:rPr>
              <a:t>Project Website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300" dirty="0" smtClean="0">
                <a:solidFill>
                  <a:srgbClr val="002060"/>
                </a:solidFill>
                <a:cs typeface="Calibri" pitchFamily="34" charset="0"/>
              </a:rPr>
              <a:t>FAQs</a:t>
            </a:r>
          </a:p>
          <a:p>
            <a:pPr>
              <a:spcBef>
                <a:spcPts val="600"/>
              </a:spcBef>
              <a:defRPr/>
            </a:pPr>
            <a:r>
              <a:rPr lang="en-US" sz="2700" dirty="0" smtClean="0">
                <a:solidFill>
                  <a:srgbClr val="002060"/>
                </a:solidFill>
                <a:cs typeface="Calibri" pitchFamily="34" charset="0"/>
              </a:rPr>
              <a:t>Homepages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300" dirty="0" smtClean="0">
                <a:solidFill>
                  <a:srgbClr val="002060"/>
                </a:solidFill>
                <a:cs typeface="Calibri" pitchFamily="34" charset="0"/>
              </a:rPr>
              <a:t>Employee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300" dirty="0" smtClean="0">
                <a:solidFill>
                  <a:srgbClr val="002060"/>
                </a:solidFill>
                <a:cs typeface="Calibri" pitchFamily="34" charset="0"/>
              </a:rPr>
              <a:t>Manager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300" dirty="0" smtClean="0">
                <a:solidFill>
                  <a:srgbClr val="002060"/>
                </a:solidFill>
                <a:cs typeface="Calibri" pitchFamily="34" charset="0"/>
              </a:rPr>
              <a:t>HR Liaison</a:t>
            </a:r>
          </a:p>
          <a:p>
            <a:pPr>
              <a:spcBef>
                <a:spcPts val="600"/>
              </a:spcBef>
              <a:defRPr/>
            </a:pPr>
            <a:r>
              <a:rPr lang="en-US" sz="2700" dirty="0" smtClean="0">
                <a:solidFill>
                  <a:srgbClr val="002060"/>
                </a:solidFill>
                <a:cs typeface="Calibri" pitchFamily="34" charset="0"/>
              </a:rPr>
              <a:t>Navigator</a:t>
            </a:r>
          </a:p>
          <a:p>
            <a:pPr>
              <a:spcBef>
                <a:spcPts val="600"/>
              </a:spcBef>
              <a:defRPr/>
            </a:pPr>
            <a:r>
              <a:rPr lang="en-US" sz="2700" dirty="0" smtClean="0">
                <a:solidFill>
                  <a:srgbClr val="002060"/>
                </a:solidFill>
                <a:cs typeface="Calibri" pitchFamily="34" charset="0"/>
              </a:rPr>
              <a:t>Personalize Homepages</a:t>
            </a:r>
          </a:p>
          <a:p>
            <a:pPr>
              <a:spcBef>
                <a:spcPts val="600"/>
              </a:spcBef>
              <a:defRPr/>
            </a:pPr>
            <a:r>
              <a:rPr lang="en-US" sz="2700" dirty="0" smtClean="0">
                <a:solidFill>
                  <a:srgbClr val="002060"/>
                </a:solidFill>
                <a:cs typeface="Calibri" pitchFamily="34" charset="0"/>
              </a:rPr>
              <a:t>Wrap </a:t>
            </a:r>
            <a:r>
              <a:rPr lang="en-US" sz="2700" dirty="0">
                <a:solidFill>
                  <a:srgbClr val="002060"/>
                </a:solidFill>
                <a:cs typeface="Calibri" pitchFamily="34" charset="0"/>
              </a:rPr>
              <a:t>Up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4960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Book Antiqua" panose="02040602050305030304" pitchFamily="18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607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How do I personalize my homepages?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69" y="1327298"/>
            <a:ext cx="6157153" cy="49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What are homepages?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23" y="1933353"/>
            <a:ext cx="10039139" cy="121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What are tiles?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91" y="1903229"/>
            <a:ext cx="10268603" cy="14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Where is the Manager Dashboard?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21" y="1546767"/>
            <a:ext cx="8657143" cy="10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104" y="2546767"/>
            <a:ext cx="4114286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How do I approve transactions?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66" y="1862333"/>
            <a:ext cx="7266667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614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Employee Homepage</a:t>
            </a:r>
            <a:br>
              <a:rPr lang="en-US" sz="2400" b="1" dirty="0" smtClean="0">
                <a:latin typeface="+mn-lt"/>
              </a:rPr>
            </a:br>
            <a:endParaRPr lang="en-US" sz="1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90" y="672417"/>
            <a:ext cx="6430743" cy="535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09" y="252810"/>
            <a:ext cx="9068457" cy="56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lma001\AppData\Local\Temp\SNAGHTML1b1b13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74" y="701752"/>
            <a:ext cx="9131961" cy="61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0879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Manager Homepage</a:t>
            </a:r>
            <a:br>
              <a:rPr lang="en-US" sz="2400" b="1" dirty="0" smtClean="0">
                <a:latin typeface="+mn-lt"/>
              </a:rPr>
            </a:b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1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lma001\AppData\Local\Temp\SNAGHTML1b208f4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52" y="765100"/>
            <a:ext cx="7283305" cy="60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095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HR Liaison Homepage</a:t>
            </a:r>
            <a:br>
              <a:rPr lang="en-US" sz="2400" b="1" dirty="0" smtClean="0">
                <a:latin typeface="+mn-lt"/>
              </a:rPr>
            </a:b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24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Demonstration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509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PantherSoft UI Redesign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62" y="1652809"/>
            <a:ext cx="8990476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Wrap up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753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525588"/>
            <a:ext cx="7239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472" indent="-347472" algn="ctr">
              <a:lnSpc>
                <a:spcPct val="90000"/>
              </a:lnSpc>
              <a:spcAft>
                <a:spcPct val="50000"/>
              </a:spcAft>
              <a:buSzPct val="100000"/>
              <a:defRPr/>
            </a:pPr>
            <a:endParaRPr lang="en-US" sz="3600" b="1" u="sng" dirty="0">
              <a:ea typeface="ＭＳ Ｐゴシック" pitchFamily="-111" charset="-128"/>
              <a:cs typeface="ＭＳ Ｐゴシック" pitchFamily="-111" charset="-128"/>
            </a:endParaRPr>
          </a:p>
          <a:p>
            <a:pPr marL="347472" indent="-347472" algn="ctr">
              <a:lnSpc>
                <a:spcPct val="90000"/>
              </a:lnSpc>
              <a:spcAft>
                <a:spcPct val="50000"/>
              </a:spcAft>
              <a:buSzPct val="100000"/>
              <a:defRPr/>
            </a:pPr>
            <a:endParaRPr lang="en-US" sz="3600" dirty="0">
              <a:ea typeface="ＭＳ Ｐゴシック" pitchFamily="-111" charset="-128"/>
              <a:cs typeface="ＭＳ Ｐゴシック" pitchFamily="-111" charset="-128"/>
            </a:endParaRPr>
          </a:p>
          <a:p>
            <a:pPr marL="347472" indent="-347472" algn="ctr">
              <a:lnSpc>
                <a:spcPct val="90000"/>
              </a:lnSpc>
              <a:spcAft>
                <a:spcPct val="50000"/>
              </a:spcAft>
              <a:buSzPct val="100000"/>
              <a:defRPr/>
            </a:pPr>
            <a:r>
              <a:rPr lang="en-US" sz="3600" dirty="0">
                <a:solidFill>
                  <a:srgbClr val="001D4D"/>
                </a:solidFill>
                <a:latin typeface="Book Antiqua" panose="02040602050305030304" pitchFamily="18" charset="0"/>
                <a:ea typeface="ＭＳ Ｐゴシック" pitchFamily="-111" charset="-128"/>
                <a:cs typeface="ＭＳ Ｐゴシック" pitchFamily="-111" charset="-128"/>
              </a:rPr>
              <a:t>Questions or Comments?</a:t>
            </a:r>
          </a:p>
          <a:p>
            <a:pPr>
              <a:lnSpc>
                <a:spcPct val="90000"/>
              </a:lnSpc>
              <a:spcAft>
                <a:spcPct val="50000"/>
              </a:spcAft>
              <a:buSzPct val="100000"/>
              <a:defRPr/>
            </a:pPr>
            <a:endParaRPr lang="en-US" sz="2400" dirty="0">
              <a:ea typeface="ＭＳ Ｐゴシック" pitchFamily="-111" charset="-128"/>
              <a:cs typeface="ＭＳ Ｐゴシック" pitchFamily="-111" charset="-128"/>
            </a:endParaRPr>
          </a:p>
          <a:p>
            <a:pPr>
              <a:lnSpc>
                <a:spcPct val="90000"/>
              </a:lnSpc>
              <a:spcAft>
                <a:spcPct val="50000"/>
              </a:spcAft>
              <a:buSzPct val="100000"/>
              <a:defRPr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  </a:t>
            </a:r>
          </a:p>
          <a:p>
            <a:pPr>
              <a:lnSpc>
                <a:spcPct val="90000"/>
              </a:lnSpc>
              <a:spcAft>
                <a:spcPct val="50000"/>
              </a:spcAft>
              <a:buSzPct val="100000"/>
              <a:defRPr/>
            </a:pPr>
            <a:endParaRPr lang="en-US" sz="2400" dirty="0"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0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PantherSoft UI Redesign</a:t>
            </a:r>
            <a:endParaRPr lang="en-US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95" y="1338524"/>
            <a:ext cx="9123809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53" y="124690"/>
            <a:ext cx="7504425" cy="66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42" y="207064"/>
            <a:ext cx="7144785" cy="62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PantherSoft UI Redesign FAQ’s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72094"/>
            <a:ext cx="6586262" cy="55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4298"/>
            <a:ext cx="948778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Why are we redesigning the user interface?</a:t>
            </a:r>
            <a:endParaRPr lang="en-US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6512" y="1563009"/>
            <a:ext cx="7474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current PantherSoft user interface has been live for a number of years and has provided us with great value and stability, but there have been recent upgrades to the PantherSoft applications that provide the </a:t>
            </a:r>
            <a:r>
              <a:rPr lang="en-US" sz="2800" b="1" dirty="0"/>
              <a:t>enhanced technologies that will allow FIU to implement and leverage a more modern design for all users.</a:t>
            </a:r>
          </a:p>
        </p:txBody>
      </p:sp>
    </p:spTree>
    <p:extLst>
      <p:ext uri="{BB962C8B-B14F-4D97-AF65-F5344CB8AC3E}">
        <p14:creationId xmlns:p14="http://schemas.microsoft.com/office/powerpoint/2010/main" val="42455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77973"/>
            <a:ext cx="948778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How will the new user interface affect me?</a:t>
            </a:r>
            <a:endParaRPr lang="en-US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599" y="1104014"/>
            <a:ext cx="96968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Students, faculty &amp; </a:t>
            </a:r>
            <a:r>
              <a:rPr lang="en-US" sz="2400" b="1" dirty="0" smtClean="0"/>
              <a:t>staff </a:t>
            </a:r>
            <a:r>
              <a:rPr lang="en-US" sz="2400" b="1" dirty="0"/>
              <a:t>using </a:t>
            </a:r>
            <a:r>
              <a:rPr lang="en-US" sz="2400" b="1" dirty="0" err="1"/>
              <a:t>MyFIU</a:t>
            </a:r>
            <a:r>
              <a:rPr lang="en-US" sz="2400" b="1" dirty="0"/>
              <a:t> &amp; Campus Solutions:</a:t>
            </a:r>
            <a:r>
              <a:rPr lang="en-US" sz="2400" dirty="0"/>
              <a:t>  In July, the only change to </a:t>
            </a:r>
            <a:r>
              <a:rPr lang="en-US" sz="2400" dirty="0" err="1"/>
              <a:t>MyFIU</a:t>
            </a:r>
            <a:r>
              <a:rPr lang="en-US" sz="2400" dirty="0"/>
              <a:t> will be the new navigation bar and “navigator” on the top right-hand side of the portal.  The new user interface for </a:t>
            </a:r>
            <a:r>
              <a:rPr lang="en-US" sz="2400" dirty="0" err="1"/>
              <a:t>MyFIU</a:t>
            </a:r>
            <a:r>
              <a:rPr lang="en-US" sz="2400" dirty="0"/>
              <a:t> and Campus Solutions will be live in November of 2018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Employees using </a:t>
            </a:r>
            <a:r>
              <a:rPr lang="en-US" sz="2400" b="1" dirty="0" err="1"/>
              <a:t>MyFIU</a:t>
            </a:r>
            <a:r>
              <a:rPr lang="en-US" sz="2400" b="1" dirty="0"/>
              <a:t> &amp; Human Resources: </a:t>
            </a:r>
            <a:r>
              <a:rPr lang="en-US" sz="2400" dirty="0"/>
              <a:t>In July, the only change to </a:t>
            </a:r>
            <a:r>
              <a:rPr lang="en-US" sz="2400" dirty="0" err="1"/>
              <a:t>MyFIU</a:t>
            </a:r>
            <a:r>
              <a:rPr lang="en-US" sz="2400" dirty="0"/>
              <a:t> will be the new navigation bar and “navigator” on the top right-hand side of the portal. However, Employee and Manager Self-Service, will be live with the new user interface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Employees using </a:t>
            </a:r>
            <a:r>
              <a:rPr lang="en-US" sz="2400" b="1" dirty="0" err="1"/>
              <a:t>MyFIU</a:t>
            </a:r>
            <a:r>
              <a:rPr lang="en-US" sz="2400" b="1" dirty="0"/>
              <a:t> &amp; Financials:</a:t>
            </a:r>
            <a:r>
              <a:rPr lang="en-US" sz="2400" dirty="0"/>
              <a:t>  In July, the only change to </a:t>
            </a:r>
            <a:r>
              <a:rPr lang="en-US" sz="2400" dirty="0" err="1"/>
              <a:t>MyFIU</a:t>
            </a:r>
            <a:r>
              <a:rPr lang="en-US" sz="2400" dirty="0"/>
              <a:t> will be the new navigation bar and “navigator” on the top right-hand side of the portal.  Financials will begin using the new user interface in October of 2018</a:t>
            </a:r>
          </a:p>
        </p:txBody>
      </p:sp>
    </p:spTree>
    <p:extLst>
      <p:ext uri="{BB962C8B-B14F-4D97-AF65-F5344CB8AC3E}">
        <p14:creationId xmlns:p14="http://schemas.microsoft.com/office/powerpoint/2010/main" val="18746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4e77cda-a665-4612-b85b-c963875cb771">VXZRVNPUTVDF-95-479</_dlc_DocId>
    <_dlc_DocIdUrl xmlns="34e77cda-a665-4612-b85b-c963875cb771">
      <Url>https://intranet.fiu.edu/hr/HR LIAISONS/_layouts/DocIdRedir.aspx?ID=VXZRVNPUTVDF-95-479</Url>
      <Description>VXZRVNPUTVDF-95-479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1A017A97543419635119E31984AA6" ma:contentTypeVersion="1" ma:contentTypeDescription="Create a new document." ma:contentTypeScope="" ma:versionID="5de49dc9a4052b42cd40038fbf00fd43">
  <xsd:schema xmlns:xsd="http://www.w3.org/2001/XMLSchema" xmlns:xs="http://www.w3.org/2001/XMLSchema" xmlns:p="http://schemas.microsoft.com/office/2006/metadata/properties" xmlns:ns2="34e77cda-a665-4612-b85b-c963875cb771" targetNamespace="http://schemas.microsoft.com/office/2006/metadata/properties" ma:root="true" ma:fieldsID="3c8d495b40ce864030cad0ec1570fa1a" ns2:_="">
    <xsd:import namespace="34e77cda-a665-4612-b85b-c963875cb7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77cda-a665-4612-b85b-c963875cb7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A90D2E-27DD-453A-B64E-33A0986C24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A3E4CA-DF75-4B2A-A57A-865960F0A812}">
  <ds:schemaRefs>
    <ds:schemaRef ds:uri="http://purl.org/dc/elements/1.1/"/>
    <ds:schemaRef ds:uri="http://schemas.microsoft.com/office/2006/metadata/properties"/>
    <ds:schemaRef ds:uri="34e77cda-a665-4612-b85b-c963875cb77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5A70BB-7E74-401C-B305-1BC7099E881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E2EB5E3-AA42-459A-9567-F084807E3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e77cda-a665-4612-b85b-c963875cb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9976</TotalTime>
  <Words>247</Words>
  <Application>Microsoft Office PowerPoint</Application>
  <PresentationFormat>Widescreen</PresentationFormat>
  <Paragraphs>57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Book Antiqua</vt:lpstr>
      <vt:lpstr>Calibri</vt:lpstr>
      <vt:lpstr>Franklin Gothic Book</vt:lpstr>
      <vt:lpstr>Franklin Gothic Medium</vt:lpstr>
      <vt:lpstr>2_Office Theme</vt:lpstr>
      <vt:lpstr>PowerPoint Presentation</vt:lpstr>
      <vt:lpstr>PowerPoint Presentation</vt:lpstr>
      <vt:lpstr>PantherSoft UI Redesign</vt:lpstr>
      <vt:lpstr>PantherSoft UI Redesign</vt:lpstr>
      <vt:lpstr>PowerPoint Presentation</vt:lpstr>
      <vt:lpstr>PowerPoint Presentation</vt:lpstr>
      <vt:lpstr>PantherSoft UI Redesign FAQ’s</vt:lpstr>
      <vt:lpstr>Why are we redesigning the user interface?</vt:lpstr>
      <vt:lpstr>How will the new user interface affect me?</vt:lpstr>
      <vt:lpstr>What is the new interface?</vt:lpstr>
      <vt:lpstr>What is the new navigation?</vt:lpstr>
      <vt:lpstr>What is my menu?</vt:lpstr>
      <vt:lpstr>How do I use the Navigator?</vt:lpstr>
      <vt:lpstr>What are Recent Places?</vt:lpstr>
      <vt:lpstr>How do I manage My Favorites?</vt:lpstr>
      <vt:lpstr>How do I Sign Out?</vt:lpstr>
      <vt:lpstr>PantherSoft UI Redesign FAQ’s</vt:lpstr>
      <vt:lpstr>Where are my navigation breadcrumbs?</vt:lpstr>
      <vt:lpstr>How do I personalize my homepages?</vt:lpstr>
      <vt:lpstr>How do I personalize my homepages?</vt:lpstr>
      <vt:lpstr>What are homepages?</vt:lpstr>
      <vt:lpstr>What are tiles?</vt:lpstr>
      <vt:lpstr>Where is the Manager Dashboard?</vt:lpstr>
      <vt:lpstr>How do I approve transactions?</vt:lpstr>
      <vt:lpstr>Employee Homepage </vt:lpstr>
      <vt:lpstr>PowerPoint Presentation</vt:lpstr>
      <vt:lpstr>Manager Homepage </vt:lpstr>
      <vt:lpstr>HR Liaison Homepage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HR_Liaisons_Meeting_20180517</dc:title>
  <dc:creator>Idorys Calvo</dc:creator>
  <cp:lastModifiedBy>Carlos-Antonio Flores</cp:lastModifiedBy>
  <cp:revision>278</cp:revision>
  <dcterms:created xsi:type="dcterms:W3CDTF">2017-04-18T13:58:32Z</dcterms:created>
  <dcterms:modified xsi:type="dcterms:W3CDTF">2018-07-17T15:21:44Z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0x0101009041A017A97543419635119E31984AA6</vt:lpwstr>
  </property>
  <property fmtid="{D5CDD505-2E9C-101B-9397-08002B2CF9AE}" pid="3" name="_dlc_DocIdItemGuid">
    <vt:lpwstr>5d7d393c-f5bc-49cc-a28f-cc2e630d1459</vt:lpwstr>
  </property>
</Properties>
</file>